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5497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43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1202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9311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8473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481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2854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132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347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146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409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3EC98-E08A-45B4-87C0-6721B5100DFC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E96DE-0786-450C-A9D5-C3444DAF618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59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78013"/>
            <a:ext cx="3230563" cy="3106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uppieren 3"/>
          <p:cNvGrpSpPr/>
          <p:nvPr/>
        </p:nvGrpSpPr>
        <p:grpSpPr>
          <a:xfrm>
            <a:off x="179512" y="85051"/>
            <a:ext cx="8616957" cy="6614506"/>
            <a:chOff x="179512" y="85051"/>
            <a:chExt cx="8616957" cy="6614506"/>
          </a:xfrm>
        </p:grpSpPr>
        <p:grpSp>
          <p:nvGrpSpPr>
            <p:cNvPr id="5" name="Gruppieren 4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0" name="Text Box 18"/>
          <p:cNvSpPr txBox="1">
            <a:spLocks noChangeArrowheads="1"/>
          </p:cNvSpPr>
          <p:nvPr/>
        </p:nvSpPr>
        <p:spPr bwMode="auto">
          <a:xfrm>
            <a:off x="2018271" y="877669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VEGF145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300-034-E)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2136800" y="508518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/>
              <a:t>VEGF</a:t>
            </a:r>
            <a:r>
              <a:rPr lang="en-US" sz="1200" baseline="-25000" dirty="0"/>
              <a:t>145</a:t>
            </a:r>
            <a:r>
              <a:rPr lang="en-US" sz="1200" dirty="0"/>
              <a:t>-induced proliferation of primary human dermal lymphatic endothelial cells (HDLEC). HDLECs were stimulated with increasing amounts of human VEGF</a:t>
            </a:r>
            <a:r>
              <a:rPr lang="en-US" sz="1200" baseline="-25000" dirty="0"/>
              <a:t>145</a:t>
            </a:r>
            <a:r>
              <a:rPr lang="en-US" sz="1200" dirty="0"/>
              <a:t>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708443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19</cp:revision>
  <dcterms:created xsi:type="dcterms:W3CDTF">2013-11-14T14:14:41Z</dcterms:created>
  <dcterms:modified xsi:type="dcterms:W3CDTF">2015-03-13T08:00:41Z</dcterms:modified>
</cp:coreProperties>
</file>